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3/25/2018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3/25/2018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3/25/2018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3/25/2018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3/25/2018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3/25/2018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ЛОГОТИП_ОАО_ПРОХЛАДНОЕ_(1)_4842377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835777"/>
            <a:ext cx="6429420" cy="6022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142852"/>
            <a:ext cx="6643734" cy="12858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DeflateBottom">
              <a:avLst>
                <a:gd name="adj" fmla="val 60655"/>
              </a:avLst>
            </a:prstTxWarp>
            <a:spAutoFit/>
          </a:bodyPr>
          <a:lstStyle/>
          <a:p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ПРЕЗЕНТАЦИЯ</a:t>
            </a:r>
            <a:endParaRPr lang="ru-RU" sz="4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3" y="6429396"/>
            <a:ext cx="2428891" cy="4286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0205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Средняя группа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6143644"/>
            <a:ext cx="3643338" cy="71435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Подготовила: Морозова А.В.,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воспитатель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I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кк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29e9877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14290"/>
            <a:ext cx="6858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Посадила бабка </a:t>
            </a:r>
            <a:r>
              <a:rPr lang="ru-RU" b="1" i="1" dirty="0" err="1" smtClean="0">
                <a:solidFill>
                  <a:srgbClr val="C00000"/>
                </a:solidFill>
              </a:rPr>
              <a:t>Фёкла</a:t>
            </a:r>
            <a:r>
              <a:rPr lang="ru-RU" b="1" i="1" dirty="0" smtClean="0">
                <a:solidFill>
                  <a:srgbClr val="C00000"/>
                </a:solidFill>
              </a:rPr>
              <a:t> в огороде лук и свёклу,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А весёлый дед </a:t>
            </a:r>
            <a:r>
              <a:rPr lang="ru-RU" b="1" i="1" dirty="0" err="1" smtClean="0">
                <a:solidFill>
                  <a:srgbClr val="C00000"/>
                </a:solidFill>
              </a:rPr>
              <a:t>Митрошка</a:t>
            </a:r>
            <a:r>
              <a:rPr lang="ru-RU" b="1" i="1" dirty="0" smtClean="0">
                <a:solidFill>
                  <a:srgbClr val="C00000"/>
                </a:solidFill>
              </a:rPr>
              <a:t> посадил чеснок с картошкой,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Внучка тоже угодила, бобы с фасолью посадила,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И для козочки овёс нам весёлый гном принёс,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Посадил он нам бархотки и ещё цветов «красотки»,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И клубники целый воз добрый ёжик нам привёз,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Словно полосатый «туз», уж совсем созрел арбуз,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А из зелёненьких усов взойдёт много огурцов.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Очень скоро весь взойдёт наш чудо огород!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Сварим супчик и компот – много ждёт нас всех хлопот!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007190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000372"/>
            <a:ext cx="3714776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4270112_rrrrr9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" y="0"/>
            <a:ext cx="9141320" cy="6858000"/>
          </a:xfrm>
          <a:prstGeom prst="rect">
            <a:avLst/>
          </a:prstGeom>
        </p:spPr>
      </p:pic>
      <p:pic>
        <p:nvPicPr>
          <p:cNvPr id="5" name="Рисунок 4" descr="IMG_8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0" y="0"/>
            <a:ext cx="4667250" cy="3500438"/>
          </a:xfrm>
          <a:prstGeom prst="rect">
            <a:avLst/>
          </a:prstGeom>
        </p:spPr>
      </p:pic>
      <p:pic>
        <p:nvPicPr>
          <p:cNvPr id="6" name="Рисунок 5" descr="IMG_8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929066"/>
            <a:ext cx="3714743" cy="29289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8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8252" y="285728"/>
            <a:ext cx="4095747" cy="3500462"/>
          </a:xfrm>
          <a:prstGeom prst="rect">
            <a:avLst/>
          </a:prstGeom>
        </p:spPr>
      </p:pic>
      <p:pic>
        <p:nvPicPr>
          <p:cNvPr id="8" name="Рисунок 7" descr="IMG_83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8252" y="3786190"/>
            <a:ext cx="409574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5" name="Рисунок 4" descr="IMG_8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428869"/>
            <a:ext cx="4429124" cy="3714775"/>
          </a:xfrm>
          <a:prstGeom prst="rect">
            <a:avLst/>
          </a:prstGeom>
        </p:spPr>
      </p:pic>
      <p:pic>
        <p:nvPicPr>
          <p:cNvPr id="6" name="Рисунок 5" descr="IMG_8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28868"/>
            <a:ext cx="4714876" cy="3714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IMG_8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3857619" cy="3500438"/>
          </a:xfrm>
          <a:prstGeom prst="rect">
            <a:avLst/>
          </a:prstGeom>
        </p:spPr>
      </p:pic>
      <p:pic>
        <p:nvPicPr>
          <p:cNvPr id="12" name="Рисунок 11" descr="IMG_8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0438"/>
            <a:ext cx="3857620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8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0"/>
            <a:ext cx="4929222" cy="3643314"/>
          </a:xfrm>
          <a:prstGeom prst="rect">
            <a:avLst/>
          </a:prstGeom>
        </p:spPr>
      </p:pic>
      <p:pic>
        <p:nvPicPr>
          <p:cNvPr id="9" name="Рисунок 8" descr="IMG_8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643314"/>
            <a:ext cx="4857784" cy="3214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349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56" y="1000108"/>
            <a:ext cx="4220244" cy="4071966"/>
          </a:xfrm>
          <a:prstGeom prst="rect">
            <a:avLst/>
          </a:prstGeom>
        </p:spPr>
      </p:pic>
      <p:pic>
        <p:nvPicPr>
          <p:cNvPr id="5" name="Рисунок 4" descr="IMG_8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53949"/>
            <a:ext cx="4929190" cy="3804050"/>
          </a:xfrm>
          <a:prstGeom prst="rect">
            <a:avLst/>
          </a:prstGeom>
        </p:spPr>
      </p:pic>
      <p:pic>
        <p:nvPicPr>
          <p:cNvPr id="11" name="Рисунок 10" descr="IMG_8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29190" cy="33754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103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Oriel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2018-03-24T15:49:18Z</dcterms:created>
  <dcterms:modified xsi:type="dcterms:W3CDTF">2018-03-25T14:26:44Z</dcterms:modified>
</cp:coreProperties>
</file>